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1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2" r:id="rId21"/>
    <p:sldId id="263" r:id="rId22"/>
    <p:sldId id="293" r:id="rId23"/>
    <p:sldId id="27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oisbirgand.github.io/tutorial-RMarkdown_instructions.html" TargetMode="External"/><Relationship Id="rId2" Type="http://schemas.openxmlformats.org/officeDocument/2006/relationships/hyperlink" Target="https://rmarkdown.rstudio.com/lesson-1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587-QCHmk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BAE 587</a:t>
            </a:r>
            <a:br>
              <a:rPr lang="en-US" dirty="0"/>
            </a:br>
            <a:r>
              <a:rPr lang="en-US" dirty="0"/>
              <a:t>Introduction to R Markdown and use in Homework #5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BAE587, 22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3A29-0F67-4F4B-8375-483CD6B3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Things 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3347-8FD1-214C-8222-06D46697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R Studio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what Markdown is (it is a language)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what R Markdown does (purple slides)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92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F8DF-2D30-574C-9ABB-AFBB4287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what R Markdown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3ADB0-F07E-0249-9C21-9410CB84A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6995"/>
            <a:ext cx="10515600" cy="3369968"/>
          </a:xfrm>
        </p:spPr>
        <p:txBody>
          <a:bodyPr/>
          <a:lstStyle/>
          <a:p>
            <a:r>
              <a:rPr lang="en-US" dirty="0"/>
              <a:t>A nice summary of what R markdown is with available details:</a:t>
            </a:r>
          </a:p>
          <a:p>
            <a:pPr lvl="1"/>
            <a:r>
              <a:rPr lang="en-US" dirty="0">
                <a:hlinkClick r:id="rId2"/>
              </a:rPr>
              <a:t>https://rmarkdown.rstudio.com/lesson-1.html</a:t>
            </a:r>
            <a:endParaRPr lang="en-US" dirty="0"/>
          </a:p>
          <a:p>
            <a:r>
              <a:rPr lang="en-US" dirty="0"/>
              <a:t>I wrote this one and there are lots of good details in it:</a:t>
            </a:r>
          </a:p>
          <a:p>
            <a:pPr lvl="1"/>
            <a:r>
              <a:rPr lang="en-US" dirty="0">
                <a:hlinkClick r:id="rId3"/>
              </a:rPr>
              <a:t>https://francoisbirgand.github.io/tutorial-RMarkdown_instructions.html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67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 of an R Markdown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BB1E-2CC1-E343-885E-0DF18F7A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some practice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C7ECE-66B8-ED4C-865F-505C12335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BAE587-QCHmk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https://github.com/francoisbirgand/BAE587-QCHmk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AE488-0A1D-5348-AA06-E14FB986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" y="1259681"/>
            <a:ext cx="9131300" cy="4737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73D5E4-B358-AA48-A9B6-608B785782C8}"/>
              </a:ext>
            </a:extLst>
          </p:cNvPr>
          <p:cNvSpPr/>
          <p:nvPr/>
        </p:nvSpPr>
        <p:spPr>
          <a:xfrm>
            <a:off x="4043679" y="1364773"/>
            <a:ext cx="1500188" cy="500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BC8C0-EF74-9749-AC01-D5FCDB493F39}"/>
              </a:ext>
            </a:extLst>
          </p:cNvPr>
          <p:cNvSpPr/>
          <p:nvPr/>
        </p:nvSpPr>
        <p:spPr>
          <a:xfrm>
            <a:off x="2898297" y="2230913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EF4EF-0542-D14A-B89B-00814E51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40" y="3057922"/>
            <a:ext cx="75946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5F5A2-9FDC-A148-8BCE-7F20F3D5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ED6A3-2D52-2B4F-B4B6-E7769611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" y="1503680"/>
            <a:ext cx="10943889" cy="4537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6704806" y="48236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>
                <a:solidFill>
                  <a:schemeClr val="accent1"/>
                </a:solidFill>
              </a:rPr>
              <a:t>BAE587-QCHmk.Rproj </a:t>
            </a:r>
            <a:r>
              <a:rPr lang="en-US" dirty="0"/>
              <a:t>file</a:t>
            </a:r>
          </a:p>
          <a:p>
            <a:r>
              <a:rPr lang="en-US" dirty="0"/>
              <a:t>R Studio should open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984E7-1AC8-3048-8EC1-B0C85B2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60" y="0"/>
            <a:ext cx="804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7883-9CEC-0B44-A05E-68A715F8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211886"/>
            <a:ext cx="10515600" cy="1325563"/>
          </a:xfrm>
        </p:spPr>
        <p:txBody>
          <a:bodyPr/>
          <a:lstStyle/>
          <a:p>
            <a:r>
              <a:rPr lang="en-US" dirty="0"/>
              <a:t>Knit a document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30EC-C4EC-B847-867F-669EE880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57" y="1744345"/>
            <a:ext cx="2834640" cy="435133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Rmarkdown-starter.Rmd</a:t>
            </a:r>
            <a:endParaRPr lang="en-US" dirty="0"/>
          </a:p>
          <a:p>
            <a:r>
              <a:rPr lang="en-US" dirty="0"/>
              <a:t>Knit the document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29371-D8FA-A64A-8D0B-59A00092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40" y="1300503"/>
            <a:ext cx="8519160" cy="54015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6B046-C71B-7041-8176-B97F970F570E}"/>
              </a:ext>
            </a:extLst>
          </p:cNvPr>
          <p:cNvSpPr/>
          <p:nvPr/>
        </p:nvSpPr>
        <p:spPr>
          <a:xfrm>
            <a:off x="4977607" y="1825625"/>
            <a:ext cx="915193" cy="358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5CF749-9BA0-D940-8528-6472DAED8CE0}"/>
              </a:ext>
            </a:extLst>
          </p:cNvPr>
          <p:cNvSpPr/>
          <p:nvPr/>
        </p:nvSpPr>
        <p:spPr>
          <a:xfrm>
            <a:off x="4286727" y="2088185"/>
            <a:ext cx="915193" cy="358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5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7410-F9E5-8F4E-A982-AA39508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should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A8B9-2AFC-7F4B-863D-ABD6F3B3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F83D2-6EDA-7E45-B7FE-DA5D05E8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40" y="456565"/>
            <a:ext cx="6057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70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CB8E-B084-854D-9896-0F405866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680720"/>
            <a:ext cx="10515600" cy="1325563"/>
          </a:xfrm>
        </p:spPr>
        <p:txBody>
          <a:bodyPr/>
          <a:lstStyle/>
          <a:p>
            <a:r>
              <a:rPr lang="en-US" dirty="0"/>
              <a:t>Open ﻿BAE587-Code-Examples-2020.Rmd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2AA5-5884-B942-80D6-99E2373F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20" y="3237865"/>
            <a:ext cx="10515600" cy="1242695"/>
          </a:xfrm>
        </p:spPr>
        <p:txBody>
          <a:bodyPr/>
          <a:lstStyle/>
          <a:p>
            <a:r>
              <a:rPr lang="en-US" dirty="0"/>
              <a:t>Knit it to see what you get</a:t>
            </a:r>
          </a:p>
          <a:p>
            <a:r>
              <a:rPr lang="en-US" dirty="0"/>
              <a:t>Use this document to mine code as needed</a:t>
            </a:r>
          </a:p>
        </p:txBody>
      </p:sp>
    </p:spTree>
    <p:extLst>
      <p:ext uri="{BB962C8B-B14F-4D97-AF65-F5344CB8AC3E}">
        <p14:creationId xmlns:p14="http://schemas.microsoft.com/office/powerpoint/2010/main" val="277716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DAA8-F3AB-794A-A35F-26BC3F42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﻿BAE587_QClab_yourname.Rmd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06AB-DA41-A044-B0E2-71FAE23A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0985"/>
            <a:ext cx="10515600" cy="1913255"/>
          </a:xfrm>
        </p:spPr>
        <p:txBody>
          <a:bodyPr/>
          <a:lstStyle/>
          <a:p>
            <a:r>
              <a:rPr lang="en-US" dirty="0"/>
              <a:t>Rename ﻿BAE587_QClab_yourname.Rmd</a:t>
            </a:r>
          </a:p>
          <a:p>
            <a:r>
              <a:rPr lang="en-US" dirty="0"/>
              <a:t>Use this document to do the homework</a:t>
            </a:r>
          </a:p>
          <a:p>
            <a:r>
              <a:rPr lang="en-US" dirty="0"/>
              <a:t>Submit your *.</a:t>
            </a:r>
            <a:r>
              <a:rPr lang="en-US" dirty="0" err="1"/>
              <a:t>Rmd</a:t>
            </a:r>
            <a:r>
              <a:rPr lang="en-US" dirty="0"/>
              <a:t> and *.html rendered document</a:t>
            </a:r>
          </a:p>
        </p:txBody>
      </p:sp>
    </p:spTree>
    <p:extLst>
      <p:ext uri="{BB962C8B-B14F-4D97-AF65-F5344CB8AC3E}">
        <p14:creationId xmlns:p14="http://schemas.microsoft.com/office/powerpoint/2010/main" val="411147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4876</TotalTime>
  <Words>829</Words>
  <Application>Microsoft Macintosh PowerPoint</Application>
  <PresentationFormat>Widescreen</PresentationFormat>
  <Paragraphs>106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BAE 587 Introduction to R Markdown and use in Homework #5</vt:lpstr>
      <vt:lpstr>Outline of Things to do 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Summaries of what R Markdown is</vt:lpstr>
      <vt:lpstr>The basic structure of an R Markdown document</vt:lpstr>
      <vt:lpstr>And now some practice 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Knit a document </vt:lpstr>
      <vt:lpstr>You should obtain</vt:lpstr>
      <vt:lpstr>Open ﻿BAE587-Code-Examples-2020.Rmd</vt:lpstr>
      <vt:lpstr>Rename ﻿BAE587_QClab_yourname.Rmd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36</cp:revision>
  <cp:lastPrinted>2020-09-11T22:48:07Z</cp:lastPrinted>
  <dcterms:created xsi:type="dcterms:W3CDTF">2018-12-15T02:01:26Z</dcterms:created>
  <dcterms:modified xsi:type="dcterms:W3CDTF">2022-09-22T21:36:58Z</dcterms:modified>
</cp:coreProperties>
</file>